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7F717-11C2-482C-A694-A94D2E3F8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84D62-B273-47F0-A24F-071B692485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07079-BAC2-4AF9-B6A6-3133C92ED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BE379-68C0-4317-9285-F78E23335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CCBF4-BB22-4A32-82FF-025EAECE8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79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AB450-2FE1-4B0C-8526-2E7BF4611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59D68-057B-47E0-9259-EA2192A0F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2A5FD-4097-435E-B78B-3730DF51B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8A037-F162-4F7C-AB8F-3AAC39EA0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CBD7E-F80B-43FD-8A47-AB9486831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15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B21E-153E-40F7-9D9F-5DD318AC9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09E59-BEEB-4C2B-851B-14105F9EE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85ED6-E046-48A3-8483-52E8BCD37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F4D9F-B1B3-4880-8F87-6215342BC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44055-B74B-4085-9567-482DAB5DB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2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08298-F9BD-4E0E-916F-06B08190C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26D96-AD86-488F-A0DF-EAE36AD2D8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68FD9-C88B-4E2F-801C-6041F9F5E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39A927-358D-4F81-BDA4-B62A825D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FCDCF-E4D0-41A4-B454-B8A277CA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C79B1F-DFF7-4022-9F4A-2FD817122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03DBA-D312-481C-AA56-37D33D09C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DFABD-D168-4F2E-9821-A6EC337D8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0867C-7F7A-4055-BE4F-5215030EE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129E77-E555-4D96-9B13-7190C2577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2D74F-EDDA-42CE-8C3C-E09D91F19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046D14-0918-4470-872C-FA305D59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3ABE06-E573-4EFC-8719-13FB6CAFE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3A48D7-E35E-430E-B56E-EDC5602B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1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9D947-5042-4F35-BBD9-8FC8C0A0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C3DDF-7954-46D8-BC79-4F7E6ACA7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82E349-E619-4AFB-B894-9F35B217A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B26745-BE75-4224-BA1C-15B5FAC9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2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01DA11-1FE3-4B66-8705-8A61490F9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C42905-5F0A-4C5F-91DE-DE10A329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82B6C-BEC4-45C1-96A0-522C33572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07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5F8AB-DCDC-4D6E-91DC-5B44C8406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A3812-A4BD-4758-9C5C-2CDA35C25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8C623-3F36-40B4-B15C-F166EFA69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1234E-CE97-44B7-A4AA-77CABC0FE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84490-8F40-46E0-8175-B548DA27C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64D20-3BB4-48FB-824A-5459AAB7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28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AFACD-CB5E-44EB-A093-7AF997229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592069-135D-47AF-971D-84E0D9351B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670F5-9B0F-413A-8684-B0225CA2E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1E44D-E918-420A-BC51-10928DF7C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54825-259D-4572-A6E4-BE96ECCD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0B4E0-F0BA-443D-B56D-5BCBF6DB8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37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752F-E003-472A-A5F1-CCB8501C2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01949D-BE02-41C8-AAC0-C13D343B3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79C86-C885-4FCC-AE1C-0634A5467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C5E7B-1484-4362-A9BE-DE6D97F3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02D14-DF9E-450E-8DED-A283B55F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CE7EFD-B166-4D3A-9578-DB782C3D2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1F61B9-6E54-47C9-A00E-DA16FF1D1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6E12D-78E6-40F9-8177-96B5C4A9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B6013-F3B5-4E84-A413-D7A330F42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B4021-BD45-4F9F-934B-FA2533D32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60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B05112-8181-479A-B408-3034FFD4B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A2596-F9C0-43B9-B59A-C69C4382D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2D551-4C0F-45D2-A1AA-45AAEE7FE2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EC376-B69E-4E1E-8E74-452139F317DE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826C9-4E9E-45BB-AD8B-00D838960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D5685-C6D7-48A3-A13F-420032C19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3859A-827D-4A3C-8052-6C5C06381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40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ooplankton Intro Lecture">
            <a:hlinkClick r:id="" action="ppaction://media"/>
            <a:extLst>
              <a:ext uri="{FF2B5EF4-FFF2-40B4-BE49-F238E27FC236}">
                <a16:creationId xmlns:a16="http://schemas.microsoft.com/office/drawing/2014/main" id="{913C5477-7A60-4D59-BA42-2BCB0D0478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6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60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Phelps, Braylen</dc:creator>
  <cp:lastModifiedBy>Phelps, Braylen</cp:lastModifiedBy>
  <cp:revision>1</cp:revision>
  <dcterms:created xsi:type="dcterms:W3CDTF">2020-10-01T18:44:31Z</dcterms:created>
  <dcterms:modified xsi:type="dcterms:W3CDTF">2020-10-01T18:45:40Z</dcterms:modified>
</cp:coreProperties>
</file>